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75300-4630-CCCB-1E4A-7A7892FD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74E48D-2034-3FEA-FD70-BA792A67D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6B47E-CC32-DE16-33F5-0AD82971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88C634-8D3C-04A6-83E3-985406C6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380F2-9659-71AE-4597-368F1C25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22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03A15-AE1D-5CF7-C852-E6D28BE7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FEA89A-B021-537B-CB4B-936101D06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D12A9A-5128-0BD2-B3B9-88CA61AF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C9E0D-67C6-89CE-75F3-3CA79B44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6C3B9F-94CB-83F8-FD78-216DBC2A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90C68F-C20C-E64B-8348-37390498C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271017-F587-8AD0-793F-D7CB6077F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28553-72F1-6601-88BA-30C8691C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3438C5-1B14-D373-33D8-0ED243C4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E014A-683B-3F73-306D-045EBB34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91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8FB87-5D2F-53D7-F8C9-306E9670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9268A-1AB6-1590-C977-43FD821B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12E9A2-AA62-2674-7848-11DC020B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A2581-CFE9-9F4F-E7ED-3CDA6AB6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5BA65B-8EFB-DC82-B350-41DEDCEB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70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8067D-C0C0-24EB-BD3E-068971F7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CB4EF1-9949-667C-C82A-D462147AD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C09F8-34D7-2990-8ED5-E5F0A87E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A5A7C-BDE4-3B06-5259-3F7C32F8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65C87-0C38-ED49-E3DF-5CFC9BAB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E7414-CBCC-8CB1-2C75-07A7D1FD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A4A59A-340C-C2EA-57F8-27D51D89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F3F11E-1105-51BC-5402-17FFF35F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228B76-1D21-3163-81C0-9AEC57CB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255EE-F3AE-B58A-42D2-3080F472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5E1930-5132-3B24-FD17-A848B443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4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32C6E-FF0F-16EA-47AA-A1735188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E2A0C9-AFB6-6258-5A7B-6FA4BE6B3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FD0E76-F374-1BB6-6A05-1F3A6004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62252D-B38B-9E2C-DFE1-A1E7389F6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2CA88F-D1F7-72C9-E1EC-8034DD9CB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CCE614-22EF-4498-6060-C0D1C934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AA4EDB-EBC4-E5BF-D835-5751F2AE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A41F8D-AC28-C8FE-AACD-DB9BAD86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04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83C34-9E12-8F68-0FEF-DB957C26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C9D242-A935-E98E-0BF2-4C0B978E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71AADB-C1E1-1EE1-418E-454A034E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4AF33A-F90E-72D3-95F7-4E243D84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64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FD9F1A-40F4-45D3-50CB-89EB26C5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B6E786-4B77-43EE-48A5-180C2A96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B3454C-B487-A25A-739E-A1026AE3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93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C014A-A2C2-43AA-250E-FB816F12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2FE3B-F2BE-C30D-B8E3-25FCD4F8C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9E70F9-77D8-ECAE-4F53-1D89F982A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D24C2B-2082-29CA-35CA-06619163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8AFCBF-6843-C387-42AE-300B71C5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86163-52C5-6D33-3D9B-FD30BAE9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17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C7B99-C702-4495-753C-DB3AFFF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30B750-7C57-4C97-4898-EB1416D97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F4FA41-48CE-DFCE-A03B-5635C2E17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964943-82BA-8337-AECB-8FDF92E3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91795A-C5A2-3610-00D2-7ACCDBF2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486B28-D44C-6778-F9FF-1B46F71F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35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DC25FA-310F-A3D1-E09C-964C854E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52403-0952-1E91-C5C1-A1B8D097F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052E5-57E7-27B6-F0FE-E1E410BBE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FA0F-EB64-4BDA-8746-419D6D91D67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2D7560-AEE5-0CB3-2AA9-E634B29E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F9B5A-85AA-98C7-6BED-3678D6BD9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67FF-CA39-4C82-89BF-0223FA60C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0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EDC6F4B-E487-A55E-EA74-6626FBE09C40}"/>
              </a:ext>
            </a:extLst>
          </p:cNvPr>
          <p:cNvGrpSpPr/>
          <p:nvPr/>
        </p:nvGrpSpPr>
        <p:grpSpPr>
          <a:xfrm>
            <a:off x="91572" y="698586"/>
            <a:ext cx="3624709" cy="2501378"/>
            <a:chOff x="4453044" y="16116"/>
            <a:chExt cx="3196238" cy="227017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AB712E2-0D91-F07C-2DB0-70633BF91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461" b="2485"/>
            <a:stretch/>
          </p:blipFill>
          <p:spPr>
            <a:xfrm>
              <a:off x="4505379" y="16116"/>
              <a:ext cx="3143903" cy="22701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7FA02ED-2325-FC7F-4E9D-41E99A9B8C32}"/>
                </a:ext>
              </a:extLst>
            </p:cNvPr>
            <p:cNvSpPr txBox="1"/>
            <p:nvPr/>
          </p:nvSpPr>
          <p:spPr>
            <a:xfrm>
              <a:off x="5796624" y="1107848"/>
              <a:ext cx="1820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002060"/>
                  </a:solidFill>
                  <a:highlight>
                    <a:srgbClr val="C0C0C0"/>
                  </a:highlight>
                </a:rPr>
                <a:t>Maria </a:t>
              </a:r>
              <a:br>
                <a:rPr lang="es-ES" sz="1200" b="1" dirty="0">
                  <a:solidFill>
                    <a:srgbClr val="002060"/>
                  </a:solidFill>
                  <a:highlight>
                    <a:srgbClr val="C0C0C0"/>
                  </a:highlight>
                </a:rPr>
              </a:br>
              <a:endParaRPr lang="es-ES" sz="1200" b="1" dirty="0">
                <a:solidFill>
                  <a:srgbClr val="002060"/>
                </a:solidFill>
                <a:highlight>
                  <a:srgbClr val="C0C0C0"/>
                </a:highlight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97CD93B-C500-DBBF-2BB7-04288E2D659D}"/>
                </a:ext>
              </a:extLst>
            </p:cNvPr>
            <p:cNvSpPr txBox="1"/>
            <p:nvPr/>
          </p:nvSpPr>
          <p:spPr>
            <a:xfrm>
              <a:off x="4453044" y="576469"/>
              <a:ext cx="1281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200" b="1" dirty="0">
                  <a:solidFill>
                    <a:srgbClr val="002060"/>
                  </a:solidFill>
                  <a:highlight>
                    <a:srgbClr val="C0C0C0"/>
                  </a:highlight>
                </a:rPr>
                <a:t>Markel (brother)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F362CAD-037A-5095-B950-7E95EBE18E65}"/>
                </a:ext>
              </a:extLst>
            </p:cNvPr>
            <p:cNvSpPr txBox="1"/>
            <p:nvPr/>
          </p:nvSpPr>
          <p:spPr>
            <a:xfrm>
              <a:off x="6096000" y="565709"/>
              <a:ext cx="140574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200" b="1" dirty="0">
                  <a:solidFill>
                    <a:srgbClr val="002060"/>
                  </a:solidFill>
                  <a:highlight>
                    <a:srgbClr val="C0C0C0"/>
                  </a:highlight>
                </a:rPr>
                <a:t>Asier (father)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17A4F8E-65EA-B9D6-E1F2-7CE838FEF4C0}"/>
                </a:ext>
              </a:extLst>
            </p:cNvPr>
            <p:cNvSpPr txBox="1"/>
            <p:nvPr/>
          </p:nvSpPr>
          <p:spPr>
            <a:xfrm>
              <a:off x="5093753" y="884234"/>
              <a:ext cx="140574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200" b="1" dirty="0">
                  <a:solidFill>
                    <a:srgbClr val="002060"/>
                  </a:solidFill>
                  <a:highlight>
                    <a:srgbClr val="C0C0C0"/>
                  </a:highlight>
                </a:rPr>
                <a:t>Izortze (mother)</a:t>
              </a:r>
              <a:endParaRPr lang="es-ES" sz="1200" b="1" dirty="0">
                <a:highlight>
                  <a:srgbClr val="C0C0C0"/>
                </a:highlight>
              </a:endParaRPr>
            </a:p>
          </p:txBody>
        </p:sp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E6AC5A78-1C46-0C1F-8ADE-BD8B01B1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87" y="3870101"/>
            <a:ext cx="3572374" cy="2581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E73524ED-1741-3A12-F000-1BE1D49268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" b="1059"/>
          <a:stretch/>
        </p:blipFill>
        <p:spPr>
          <a:xfrm>
            <a:off x="4363182" y="645871"/>
            <a:ext cx="4007504" cy="5973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6AC78362-27A8-3AAF-1954-8F81E981F723}"/>
              </a:ext>
            </a:extLst>
          </p:cNvPr>
          <p:cNvSpPr txBox="1"/>
          <p:nvPr/>
        </p:nvSpPr>
        <p:spPr>
          <a:xfrm>
            <a:off x="150923" y="368872"/>
            <a:ext cx="6132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Hi I´m Maria and I would like to introduce my family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A7C0C85-5BBA-ADCE-48B1-A18AFB487840}"/>
              </a:ext>
            </a:extLst>
          </p:cNvPr>
          <p:cNvSpPr txBox="1"/>
          <p:nvPr/>
        </p:nvSpPr>
        <p:spPr>
          <a:xfrm>
            <a:off x="54371" y="3336110"/>
            <a:ext cx="6132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This is a family picture in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Lekeitio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(Basque coast)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the place where we spent the month of August</a:t>
            </a:r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0D36E0A-3011-E842-EE86-423B56963B01}"/>
              </a:ext>
            </a:extLst>
          </p:cNvPr>
          <p:cNvSpPr txBox="1"/>
          <p:nvPr/>
        </p:nvSpPr>
        <p:spPr>
          <a:xfrm>
            <a:off x="4219661" y="283233"/>
            <a:ext cx="3282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Family weekend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8035C274-419F-4D38-A368-BC2CA8794E4D}"/>
              </a:ext>
            </a:extLst>
          </p:cNvPr>
          <p:cNvSpPr txBox="1"/>
          <p:nvPr/>
        </p:nvSpPr>
        <p:spPr>
          <a:xfrm>
            <a:off x="8379985" y="1351559"/>
            <a:ext cx="3282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Christmas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ski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weekend in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Astún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43ADF0E-EBAF-7B01-8B56-5B67A532EABA}"/>
              </a:ext>
            </a:extLst>
          </p:cNvPr>
          <p:cNvSpPr txBox="1"/>
          <p:nvPr/>
        </p:nvSpPr>
        <p:spPr>
          <a:xfrm>
            <a:off x="8482666" y="5527887"/>
            <a:ext cx="3282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Maria and Martina (cousin ) with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grandma</a:t>
            </a:r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513622B-1CE9-8809-8959-6373A963E575}"/>
              </a:ext>
            </a:extLst>
          </p:cNvPr>
          <p:cNvSpPr txBox="1"/>
          <p:nvPr/>
        </p:nvSpPr>
        <p:spPr>
          <a:xfrm>
            <a:off x="8482666" y="3290500"/>
            <a:ext cx="3282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July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2023 in Cádiz (South os Spain) and a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trip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Tangier</a:t>
            </a:r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5467818-E4D4-C772-3662-40C1C120FE59}"/>
              </a:ext>
            </a:extLst>
          </p:cNvPr>
          <p:cNvSpPr txBox="1"/>
          <p:nvPr/>
        </p:nvSpPr>
        <p:spPr>
          <a:xfrm>
            <a:off x="4330112" y="2596593"/>
            <a:ext cx="889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accent1">
                    <a:lumMod val="75000"/>
                  </a:schemeClr>
                </a:solidFill>
              </a:rPr>
              <a:t>Tanger</a:t>
            </a:r>
            <a:endParaRPr lang="es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B0E6605-505B-374D-EB0B-E7C45C1C2321}"/>
              </a:ext>
            </a:extLst>
          </p:cNvPr>
          <p:cNvSpPr txBox="1"/>
          <p:nvPr/>
        </p:nvSpPr>
        <p:spPr>
          <a:xfrm>
            <a:off x="6283275" y="2596593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Conil (Cádiz)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BF07526F-8C2E-D66E-0124-F77E9CAB42A0}"/>
              </a:ext>
            </a:extLst>
          </p:cNvPr>
          <p:cNvSpPr txBox="1"/>
          <p:nvPr/>
        </p:nvSpPr>
        <p:spPr>
          <a:xfrm>
            <a:off x="4322630" y="4588484"/>
            <a:ext cx="3282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My brother and me</a:t>
            </a:r>
          </a:p>
        </p:txBody>
      </p:sp>
    </p:spTree>
    <p:extLst>
      <p:ext uri="{BB962C8B-B14F-4D97-AF65-F5344CB8AC3E}">
        <p14:creationId xmlns:p14="http://schemas.microsoft.com/office/powerpoint/2010/main" val="219559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B99781-C6D3-83B5-1020-B1048E15B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28" r="1221"/>
          <a:stretch/>
        </p:blipFill>
        <p:spPr>
          <a:xfrm>
            <a:off x="6971297" y="1111536"/>
            <a:ext cx="4999189" cy="25036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0C85C45-9180-EC2F-EC48-628BD2E33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2" t="2468" r="2308" b="33002"/>
          <a:stretch/>
        </p:blipFill>
        <p:spPr>
          <a:xfrm>
            <a:off x="422842" y="774769"/>
            <a:ext cx="2534003" cy="251495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5E98525-495F-AF0C-3E21-7322D95518C4}"/>
              </a:ext>
            </a:extLst>
          </p:cNvPr>
          <p:cNvSpPr txBox="1"/>
          <p:nvPr/>
        </p:nvSpPr>
        <p:spPr>
          <a:xfrm>
            <a:off x="4556718" y="6555963"/>
            <a:ext cx="2159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kern="100" dirty="0">
                <a:solidFill>
                  <a:srgbClr val="00206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Athletic club soccer cup champions</a:t>
            </a:r>
            <a:endParaRPr lang="es-ES" sz="1000" b="1" kern="100" dirty="0">
              <a:solidFill>
                <a:srgbClr val="002060"/>
              </a:solidFill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EE50CE7-9C1A-980D-C48A-EC0A099B69D9}"/>
              </a:ext>
            </a:extLst>
          </p:cNvPr>
          <p:cNvSpPr txBox="1"/>
          <p:nvPr/>
        </p:nvSpPr>
        <p:spPr>
          <a:xfrm>
            <a:off x="2166525" y="6579639"/>
            <a:ext cx="185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solidFill>
                  <a:srgbClr val="002060"/>
                </a:solidFill>
                <a:highlight>
                  <a:srgbClr val="C0C0C0"/>
                </a:highlight>
              </a:rPr>
              <a:t>Maria with </a:t>
            </a:r>
            <a:r>
              <a:rPr lang="es-ES" sz="10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her</a:t>
            </a:r>
            <a:r>
              <a:rPr lang="es-ES" sz="1000" b="1" dirty="0">
                <a:solidFill>
                  <a:srgbClr val="002060"/>
                </a:solidFill>
                <a:highlight>
                  <a:srgbClr val="C0C0C0"/>
                </a:highlight>
              </a:rPr>
              <a:t> Friends in </a:t>
            </a:r>
            <a:r>
              <a:rPr lang="es-ES" sz="10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Bibao</a:t>
            </a:r>
            <a:endParaRPr lang="es-ES" sz="1000" b="1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FD4BA04-52EC-55D8-92A1-22572A71C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472" y="774769"/>
            <a:ext cx="2534004" cy="251495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1388ACF-A87C-EDA8-4442-F5F7F4468CE6}"/>
              </a:ext>
            </a:extLst>
          </p:cNvPr>
          <p:cNvSpPr txBox="1"/>
          <p:nvPr/>
        </p:nvSpPr>
        <p:spPr>
          <a:xfrm>
            <a:off x="348332" y="237623"/>
            <a:ext cx="5345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 am in an athletics club and I practice running, jumping.... and we also compete almost every weekend</a:t>
            </a:r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2AF6C6E-B81E-77BF-AE73-25A1E51E1B04}"/>
              </a:ext>
            </a:extLst>
          </p:cNvPr>
          <p:cNvCxnSpPr>
            <a:cxnSpLocks/>
          </p:cNvCxnSpPr>
          <p:nvPr/>
        </p:nvCxnSpPr>
        <p:spPr>
          <a:xfrm flipH="1">
            <a:off x="4572000" y="1273323"/>
            <a:ext cx="162370" cy="247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F270502-78B8-AF09-3609-192CC32D4AAD}"/>
              </a:ext>
            </a:extLst>
          </p:cNvPr>
          <p:cNvSpPr txBox="1"/>
          <p:nvPr/>
        </p:nvSpPr>
        <p:spPr>
          <a:xfrm>
            <a:off x="4656088" y="1027102"/>
            <a:ext cx="14293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highlight>
                  <a:srgbClr val="C0C0C0"/>
                </a:highlight>
              </a:rPr>
              <a:t>Maria</a:t>
            </a:r>
            <a:endParaRPr lang="es-ES" sz="1000" b="1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A274A90-DB73-E1A6-B810-3068E87D1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68" y="4083969"/>
            <a:ext cx="2524477" cy="2486372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8A54B747-B0B6-84C0-F362-D77BD78F54E3}"/>
              </a:ext>
            </a:extLst>
          </p:cNvPr>
          <p:cNvSpPr txBox="1"/>
          <p:nvPr/>
        </p:nvSpPr>
        <p:spPr>
          <a:xfrm>
            <a:off x="317893" y="3622304"/>
            <a:ext cx="2781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Ski weekend with friends organized by high school</a:t>
            </a:r>
            <a:endParaRPr lang="es-ES" sz="1400" dirty="0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1273BA1B-D7A5-D980-F655-06C446C567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71"/>
          <a:stretch/>
        </p:blipFill>
        <p:spPr>
          <a:xfrm>
            <a:off x="3071321" y="4065540"/>
            <a:ext cx="2415079" cy="2514952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15693880-5147-BC16-C0ED-EA32F1D6A9BE}"/>
              </a:ext>
            </a:extLst>
          </p:cNvPr>
          <p:cNvSpPr txBox="1"/>
          <p:nvPr/>
        </p:nvSpPr>
        <p:spPr>
          <a:xfrm>
            <a:off x="3021116" y="3406364"/>
            <a:ext cx="27818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Geese party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 LEKEITIO: the place where we spend the month of august </a:t>
            </a:r>
            <a:endParaRPr lang="es-ES" sz="1400" dirty="0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56E26E64-0D7A-553D-50E5-0DDDCEF99C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71"/>
          <a:stretch/>
        </p:blipFill>
        <p:spPr>
          <a:xfrm>
            <a:off x="5595062" y="4107309"/>
            <a:ext cx="2445391" cy="2486373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7F5B8C85-CD0E-2533-8B5C-82A3B9B5604E}"/>
              </a:ext>
            </a:extLst>
          </p:cNvPr>
          <p:cNvSpPr txBox="1"/>
          <p:nvPr/>
        </p:nvSpPr>
        <p:spPr>
          <a:xfrm>
            <a:off x="6971296" y="688937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celebrating that athletic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futbol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club of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bilbao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won the king's cup</a:t>
            </a:r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880A89B-1584-B8C4-ECE3-D14E522BC045}"/>
              </a:ext>
            </a:extLst>
          </p:cNvPr>
          <p:cNvSpPr txBox="1"/>
          <p:nvPr/>
        </p:nvSpPr>
        <p:spPr>
          <a:xfrm>
            <a:off x="5595062" y="4107783"/>
            <a:ext cx="1908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highlight>
                  <a:srgbClr val="C0C0C0"/>
                </a:highlight>
              </a:rPr>
              <a:t>Lekeitio</a:t>
            </a:r>
            <a:endParaRPr lang="es-ES" sz="1400" b="1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4FC535C-7985-A0C6-3219-5E33EDB566AF}"/>
              </a:ext>
            </a:extLst>
          </p:cNvPr>
          <p:cNvSpPr txBox="1"/>
          <p:nvPr/>
        </p:nvSpPr>
        <p:spPr>
          <a:xfrm>
            <a:off x="5580381" y="3730025"/>
            <a:ext cx="27818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 love going out with my friends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1523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160</Words>
  <Application>Microsoft Office PowerPoint</Application>
  <PresentationFormat>Panorámica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Izortze Arrese</dc:creator>
  <cp:lastModifiedBy>Izortze Arrese</cp:lastModifiedBy>
  <cp:revision>8</cp:revision>
  <dcterms:created xsi:type="dcterms:W3CDTF">2024-04-22T06:53:40Z</dcterms:created>
  <dcterms:modified xsi:type="dcterms:W3CDTF">2024-04-23T09:44:34Z</dcterms:modified>
</cp:coreProperties>
</file>